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77" d="100"/>
          <a:sy n="77" d="100"/>
        </p:scale>
        <p:origin x="-1470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F10C-685E-4FD9-B945-337FEA35B10B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E892-98B8-4429-A9B7-F0DD84FDB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03DB0-8171-4E6C-9FE4-76AF715B84E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20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7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6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1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15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96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54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2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8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6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03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0"/>
            <a:ext cx="1116124" cy="1056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58771" y="59501"/>
            <a:ext cx="5166574" cy="10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Чем опасна «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серая</a:t>
            </a: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» зарплата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?</a:t>
            </a:r>
            <a:endParaRPr lang="ru-RU" sz="32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30" name="Picture 6" descr="F:\На подпись\проект\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1259634"/>
            <a:ext cx="2520280" cy="16201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971601"/>
            <a:ext cx="2420888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Получая часть зарплаты в «конверте» работнику гарантированы</a:t>
            </a:r>
            <a:endParaRPr lang="ru-RU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минимальные: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отпускные, больничные, выходное пособие при увольнении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0629" y="3869922"/>
            <a:ext cx="2556283" cy="142215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Требуйте от работодателя официальную зарплату!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9162" y="971602"/>
            <a:ext cx="1922512" cy="1908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Вам могут отказать 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получении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кредита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(ипотеки)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0890" y="2879814"/>
            <a:ext cx="2448272" cy="19802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Вы рискуете  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не получить «серую» часть зарплаты в случае конфликта с работодателем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F:\На подпись\проект\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5" y="2879813"/>
            <a:ext cx="2066529" cy="1061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" name="Прямоугольник 6"/>
          <p:cNvSpPr/>
          <p:nvPr/>
        </p:nvSpPr>
        <p:spPr>
          <a:xfrm>
            <a:off x="4437112" y="3941058"/>
            <a:ext cx="2592288" cy="414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(8172</a:t>
            </a: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) 57-06-25</a:t>
            </a:r>
          </a:p>
        </p:txBody>
      </p:sp>
      <p:pic>
        <p:nvPicPr>
          <p:cNvPr id="1027" name="Picture 3" descr="F:\Новая папка\проект\отобранные\картинка труд дог труд книжка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4" y="4860034"/>
            <a:ext cx="3312368" cy="19442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80630" y="5148064"/>
            <a:ext cx="3564395" cy="1656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      Работодатель!            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Легализуй трудовые отношения</a:t>
            </a:r>
            <a:r>
              <a:rPr lang="ru-RU" sz="2000" dirty="0" smtClean="0">
                <a:solidFill>
                  <a:srgbClr val="FF0000"/>
                </a:solidFill>
                <a:cs typeface="Aharoni" pitchFamily="2" charset="-79"/>
              </a:rPr>
              <a:t>!</a:t>
            </a:r>
            <a:endParaRPr lang="ru-RU" sz="20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14" name="Picture 4" descr="F:\Новая папка\проект\25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0630" y="6804248"/>
            <a:ext cx="3276364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501009" y="6516216"/>
            <a:ext cx="3356992" cy="273630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Платить «по-серому», значит нарушать: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аконодательство РФ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рава работников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дискредитировать свою репутацию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!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9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82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Пользователь</cp:lastModifiedBy>
  <cp:revision>27</cp:revision>
  <cp:lastPrinted>2019-05-23T12:01:16Z</cp:lastPrinted>
  <dcterms:created xsi:type="dcterms:W3CDTF">2018-02-16T12:00:02Z</dcterms:created>
  <dcterms:modified xsi:type="dcterms:W3CDTF">2023-10-02T09:41:10Z</dcterms:modified>
</cp:coreProperties>
</file>